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58" r:id="rId5"/>
    <p:sldId id="282" r:id="rId6"/>
    <p:sldId id="260" r:id="rId7"/>
    <p:sldId id="292" r:id="rId8"/>
    <p:sldId id="303" r:id="rId9"/>
    <p:sldId id="287" r:id="rId10"/>
    <p:sldId id="288" r:id="rId11"/>
    <p:sldId id="291" r:id="rId12"/>
    <p:sldId id="304" r:id="rId13"/>
    <p:sldId id="305" r:id="rId14"/>
    <p:sldId id="306" r:id="rId15"/>
    <p:sldId id="295" r:id="rId16"/>
    <p:sldId id="296" r:id="rId17"/>
    <p:sldId id="297" r:id="rId18"/>
    <p:sldId id="307" r:id="rId19"/>
    <p:sldId id="308" r:id="rId20"/>
    <p:sldId id="309" r:id="rId21"/>
    <p:sldId id="299" r:id="rId22"/>
    <p:sldId id="300" r:id="rId23"/>
    <p:sldId id="301" r:id="rId24"/>
    <p:sldId id="302" r:id="rId25"/>
    <p:sldId id="267" r:id="rId26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0180-1359-4CD4-9574-EC9DFD1BCD00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883A-2345-499B-96E0-7E1379EB9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9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CDB0594-5E0F-4B1B-AD03-165C7AA28CC3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524942A-A121-42CD-A8E2-FB11B25065D4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o.nnov.ru/?id=5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roo-tonkino.ucoz.ru/index/attestacija_pedagogicheskikh_rabotnikov/0-2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ro.nnov.ru/?id=6178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o-tonkino.ucoz.ru/arhiv/1/prikaz_minprosveshhenija_rf_ot_24.03_2023_196_ob_u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oo-tonkino.ucoz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yuda.gruzdeva.74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o-tonkino.ucoz.ru/index/attestacija_pedagogicheskikh_rabotnikov/0-2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59228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проведения аттестации педагогических работников</a:t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организаций, осуществляющих образовательную деятельность</a:t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 ОО</a:t>
            </a: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572140"/>
            <a:ext cx="4598320" cy="79094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Груздева Л.А.</a:t>
            </a:r>
          </a:p>
          <a:p>
            <a:r>
              <a:rPr lang="ru-RU" sz="1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октябрь 2023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83582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МОЛОДЁЖНОЙ ПОЛИТИКИ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АДМИНИСТРАЦИИ ТОНКИНСКОГО МУНИЦИПАЛЬНОГО ОКРУГА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1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4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подготовке к аттестации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364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ГБОУ ДПО «Нижегородский институт развития образования»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 Управление образования и молодёжной политики администрации Тонкинского муниципального округа Нижегородской области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6" name="Picture 2" descr="C:\Users\ФИС ФРДО\Desktop\2023-12-01_14-37-27.png"/>
          <p:cNvPicPr>
            <a:picLocks noChangeAspect="1" noChangeArrowheads="1"/>
          </p:cNvPicPr>
          <p:nvPr/>
        </p:nvPicPr>
        <p:blipFill>
          <a:blip r:embed="rId5"/>
          <a:srcRect l="3125" b="1736"/>
          <a:stretch>
            <a:fillRect/>
          </a:stretch>
        </p:blipFill>
        <p:spPr bwMode="auto">
          <a:xfrm>
            <a:off x="571472" y="2071678"/>
            <a:ext cx="3571900" cy="26501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Users\ФИС ФРДО\Desktop\2023-12-12_10-00-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071810"/>
            <a:ext cx="4726331" cy="3357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08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401080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Проводится по желанию педагога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Вопросы размещены на сайте </a:t>
            </a: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ГБОУ ДПО НИРО</a:t>
            </a:r>
            <a:endParaRPr lang="ru-RU" sz="3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Проводится дистанционно  в управлении образования администрации Тонкинского муниципального округа согласно утвержденным в уведомлении дате и времени </a:t>
            </a:r>
          </a:p>
          <a:p>
            <a:pPr>
              <a:defRPr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Проходит в течение 60 минут (90 минут для учителей математики)</a:t>
            </a:r>
          </a:p>
          <a:p>
            <a:pPr algn="ctr">
              <a:defRPr/>
            </a:pP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виде 30 вопросов, каждый правильный ответ                    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0,33 балла, максимум 10 баллов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портфолио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57158" y="285728"/>
            <a:ext cx="835824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789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1"/>
          </a:xfrm>
          <a:prstGeom prst="rect">
            <a:avLst/>
          </a:prstGeom>
          <a:noFill/>
        </p:spPr>
      </p:pic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1000100" y="1312863"/>
            <a:ext cx="7993062" cy="55451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Полнота и системность представления профессиональных достижений педагогического работника, охват всех компонентов структуры и культура оформления портфолио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Демонстрация личного вклада педагогического работника в повышение качества образования на основе использования современных образовательных технологий и образовательных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Демонстрация участия педагогического работника в инновационной и экспериментальной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Транслирование в педагогических коллективах и через публикации опыта практических результатов профессиональной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Стабильность позитивных результатов профессиональной педагогической деятельности</a:t>
            </a:r>
          </a:p>
          <a:p>
            <a:pPr>
              <a:buFontTx/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Georgia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00034" y="214290"/>
            <a:ext cx="835824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Критерии оценки </a:t>
            </a:r>
            <a:r>
              <a:rPr lang="ru-RU" sz="2400" b="1" i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педагогического работника </a:t>
            </a:r>
            <a:b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максимальный балл 10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8172450" cy="554513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динамики результатов профессиональной педагогической деятельности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Демонстрация готовности и способности педагогического работника к интеллектуальному и творческому развитию обучающихся и воспитанников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и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технологий, интернет – ресурсов, цифровых образовательных ресурсов по направлению профессиональной деятельности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материалов программно – методического сопровождения образовательного процесса и уровень его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представленности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(муниципальный, региональный, федеральный)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Демонстрация готовности и способности к непрерывному профессиональному росту и подтверждение соответствия профессиональной компетентности квалификационным требованиям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 – 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от 70 до 79 баллов (70% и более)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Высшая квалификационная категория – 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от 80 до 100 баллов (80% и более)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Georgia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500034" y="214290"/>
            <a:ext cx="835824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Критерии оценки </a:t>
            </a:r>
            <a:r>
              <a:rPr lang="ru-RU" sz="2400" b="1" i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педагогического работника </a:t>
            </a:r>
            <a:b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максимальный балл 10</a:t>
            </a:r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715280" cy="5857875"/>
          </a:xfrm>
        </p:spPr>
        <p:txBody>
          <a:bodyPr/>
          <a:lstStyle/>
          <a:p>
            <a:pPr>
              <a:buFontTx/>
              <a:buNone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документы в портфолио собираются чётко в соответствии с шаблоном.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раздел и подраздел либо закладываем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стикерами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цифровым указанием, либо подписываем в правом верхнем уголке  карандашом каждый документ.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документы оформляются в официальном стиле – допустимый шрифт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размер 12 либо 14, междустрочный интервал 1 – 1,5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копии документов (Дипломы, сертификаты, удостоверения,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т.п.) должны быть заверены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руководителем.</a:t>
            </a:r>
            <a:endParaRPr lang="ru-RU" sz="2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личных </a:t>
            </a:r>
            <a:r>
              <a:rPr lang="ru-RU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интеренет-ресурсов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должны максимально отображать всю информацию (ссылки на публикации).</a:t>
            </a:r>
          </a:p>
          <a:p>
            <a:endParaRPr lang="ru-RU" dirty="0" smtClean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28596" y="214290"/>
            <a:ext cx="835824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Georgia" pitchFamily="18" charset="0"/>
              </a:rPr>
              <a:t>ВАЖНО!!!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</a:rPr>
              <a:t>Компьютерная презентация практических достижений профессиональных достижений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906895"/>
              </p:ext>
            </p:extLst>
          </p:nvPr>
        </p:nvGraphicFramePr>
        <p:xfrm>
          <a:off x="357158" y="885215"/>
          <a:ext cx="8491566" cy="5972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477"/>
                <a:gridCol w="4659089"/>
              </a:tblGrid>
              <a:tr h="6289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Визитная карточка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ОО, фото, ФИО, должность, стаж работы, квалификационная категория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681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2.Тема презентации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 работы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88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3.Условия формирования личного вклада педагога в развитие </a:t>
                      </a:r>
                      <a:r>
                        <a:rPr lang="ru-RU" sz="1600" b="1" dirty="0" smtClean="0">
                          <a:latin typeface="Times New Roman" pitchFamily="18" charset="0"/>
                        </a:rPr>
                        <a:t>образования</a:t>
                      </a:r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- исследовательские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 -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педагогические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68265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</a:rPr>
                        <a:t>4.Актуальность личного вклада педагога в развитие образования</a:t>
                      </a:r>
                      <a:endParaRPr lang="ru-RU" sz="1600" dirty="0"/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Возможные противоречия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проведенных мониторингов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</a:rPr>
                        <a:t>5.Теоретическое обоснование личного вклада педагога в развитие образования </a:t>
                      </a:r>
                      <a:endParaRPr lang="ru-RU" sz="1600" dirty="0"/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 и методисты, разрабатывающие данную тему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7168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</a:rPr>
                        <a:t>6.Цель и задачи педагогической деятельности</a:t>
                      </a:r>
                      <a:endParaRPr lang="ru-RU" sz="1600" dirty="0"/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нужно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достичь в развитии обучающихся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Какими  путями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  <a:tr h="71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7.Ведущая педагогическая идея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Деятельностный аспект личного вклада педагога в </a:t>
                      </a:r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 помощью чего надо развить у детей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метода/приема, технологии и др. компонента профессиональной педагогической деятельности 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85720" y="142852"/>
            <a:ext cx="8572560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компьютерной презентации </a:t>
            </a:r>
            <a:b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практических достижений профессиональной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6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049739"/>
              </p:ext>
            </p:extLst>
          </p:nvPr>
        </p:nvGraphicFramePr>
        <p:xfrm>
          <a:off x="357158" y="1285860"/>
          <a:ext cx="8458200" cy="5212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410200"/>
              </a:tblGrid>
              <a:tr h="1615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9.Диапазон личного вклада педагога в развитие образования и степень его новизны</a:t>
                      </a:r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решалась проблема на уроках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Взаимодействие с социумом, родителями воспитанников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нового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внесено в существующую педагогическую практику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</a:tr>
              <a:tr h="1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10.Результативность профессиональной педагогической деятельности и достигнутые эффекты</a:t>
                      </a:r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Изменения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развитии обучающихся (мониторинги, анкеты, опросы)</a:t>
                      </a:r>
                    </a:p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Участие, призовые места и победы педагога и детей в различных конкурсах (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платных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</a:tr>
              <a:tr h="14633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</a:rPr>
                        <a:t>11.Транслируемость практических достижений профессиональной деятельности педагогического  работника</a:t>
                      </a:r>
                      <a:endParaRPr lang="ru-RU" sz="1800" dirty="0"/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сообщения </a:t>
                      </a:r>
                      <a:endParaRPr lang="ru-RU" sz="20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- классы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Семинары, совещания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 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конкурсы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</a:tr>
              <a:tr h="3963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12.Литература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Список (в соответствии с требованиями)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85720" y="214290"/>
            <a:ext cx="8572560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компьютерной презентации </a:t>
            </a:r>
            <a:b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практических достижений профессиональной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39938" name="Объект 1"/>
          <p:cNvSpPr txBox="1">
            <a:spLocks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1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" t="1667" r="5781" b="13333"/>
          <a:stretch>
            <a:fillRect/>
          </a:stretch>
        </p:blipFill>
        <p:spPr>
          <a:xfrm>
            <a:off x="1500166" y="1571612"/>
            <a:ext cx="678661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42910" y="642918"/>
            <a:ext cx="800105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5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154627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8001056" cy="5500687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Единый стиль оформления, четкая структура каждого слайда. 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Оптимальное количество слайдов - 15. При условии использования иллюстративного материала количество слайдов может быть увеличено до 20.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Оправданное использование анимации, видеовставок, звуковых фрагментов и т.п. Выбранные эффекты не должны отвлекать внимание экспертов, а акцентировать основные содержательные моменты выступления. 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Для удобства навигации и оптимизации материала рекомендуется использовать гиперссылки. 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Шрифт для заголовка – не менее 24, для информации – не менее 18.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Текст презентации должен быть представлен ключевыми словами и фразами. Содержание презентации не дублирует, а дополняет и иллюстрирует устное выступление. </a:t>
            </a:r>
          </a:p>
          <a:p>
            <a:pPr algn="just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7.Иллюстративные материалы соответствуют содержанию презентации практических достижений профессиональной деятельности (личного вклада в развитие образования) педагогического работника.</a:t>
            </a:r>
          </a:p>
          <a:p>
            <a:endParaRPr lang="ru-RU" dirty="0" smtClean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00034" y="285728"/>
            <a:ext cx="8286808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компьютерной презентации практических достижений профессиональной деятельности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6184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5651" name="Содержимое 2"/>
          <p:cNvSpPr>
            <a:spLocks noGrp="1"/>
          </p:cNvSpPr>
          <p:nvPr>
            <p:ph idx="1"/>
          </p:nvPr>
        </p:nvSpPr>
        <p:spPr>
          <a:xfrm>
            <a:off x="428596" y="1143000"/>
            <a:ext cx="8501122" cy="5715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Актуальность и социально — педагогическая значимость презентуемого личного вклада педагогического работника в развитие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Новизна личного вклада педагогического работника в развитие образования: оригинальность решений и подходов; внесение изменений в практику преподавания на основе требований ФГОС; творческий подход (умение осмыслить и переработать имеющийся опыт)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Опора на теоретическое осмысление и анализ существующей практики по аналогичной проблематике, знание соответствующей литературы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Системность презентуемого личного вклада педагогического работника в развитие образования (соответствие структуре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аспекта личного вклада педагога, наличие этапов деятельности, полнота средств ее реализации)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Ориентация профессиональной деятельности аттестующегося педагогического работника на применение в образовательном процессе современных образовательных и информационно-коммуникационных технологий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Качество представления результатов и эффектов профессиональной деятельности аттестующегося педагогического работника: формулирование планируемых результатов, наличие количественных и качественных показателей достижения результата,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представленность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методик диагностики уровня достигнутых результатов и аналитических данных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28596" y="142852"/>
            <a:ext cx="8286808" cy="100010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оценки компьютерной презентации практических достижений профессиональной деятельности </a:t>
            </a:r>
          </a:p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педагогического работника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Приказ Министерства просвещения Российской Федерации от 24 марта 2023 года № 196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действует с 01 сентября 2023 года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 31 августа 2029 года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857224" y="428604"/>
            <a:ext cx="7643866" cy="78581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156675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143875" cy="557212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Транслируемость и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тиражируемость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презентуемого личного вклада педагогического работника в развитие образования: доступность презентуемого материала для понимания, технологичность, конкретность (примеры из педагогической практики)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Демонстрация способности аттестующегося к анализу, осмыслению и представлению своей педагогической деятельности: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(видение ключевой педагогической или учебно-методической проблемы), логическая последовательность изложения, анализ и интерпретация теоретических положений и реальных фактов педагогической практики, наличие иллюстративных форм представления аналитических данных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Соответствие цели, задач педагогической деятельности, ведущей педагогической идеи, способа и результатов ее реализации в практике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Культура презентации личного вклада педагогического работника в развитие образования (оптимальность количества слайдов, выбранных эффектов анимации, соотношения текста и иллюстративного материала в компьютерной презентации; ясность и логичность изложения и т.п.)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1472" y="285728"/>
            <a:ext cx="8286808" cy="107157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оценки компьютерной презентации практических достижений профессиональной деятельности </a:t>
            </a:r>
          </a:p>
          <a:p>
            <a:pPr algn="ctr"/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педагогического работника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algn="ctr"/>
            <a:endParaRPr lang="ru-RU" alt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10 - 15 слайдов</a:t>
            </a:r>
          </a:p>
          <a:p>
            <a:pPr>
              <a:defRPr/>
            </a:pPr>
            <a:r>
              <a:rPr lang="ru-RU" alt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Минимум текста</a:t>
            </a:r>
          </a:p>
          <a:p>
            <a:pPr>
              <a:defRPr/>
            </a:pPr>
            <a:r>
              <a:rPr lang="ru-RU" alt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Схемы, таблицы, диаграммы, фото, копии грамот, гиперссылки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5 - 7 минут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дублировать содержание слайдов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42910" y="357166"/>
            <a:ext cx="800105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Защита  презентации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96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1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57166"/>
            <a:ext cx="8534400" cy="609600"/>
          </a:xfrm>
        </p:spPr>
        <p:txBody>
          <a:bodyPr/>
          <a:lstStyle/>
          <a:p>
            <a:pPr eaLnBrk="1" hangingPunct="1"/>
            <a:endParaRPr lang="ru-RU" altLang="ru-RU" sz="3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6019800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20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- персональный сайт педагога;</a:t>
            </a:r>
          </a:p>
          <a:p>
            <a:pPr eaLnBrk="1" hangingPunct="1">
              <a:buFontTx/>
              <a:buChar char="-"/>
            </a:pP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персональная страница педагога на сайте образовательной организации,  в которой осуществляется его профессиональная деятельность.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1. Информация об авторе и его педагогической деятельности: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- должность, место работы, образование, квалификация;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- краткая биография;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- электронный портфолио: достижения, награды, публикации;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- фотографии, статьи, видео об авторе;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достижения учащихся: участие в конкурсах, проектах, результаты экзаменов 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 соответствии с требованиями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71472" y="357166"/>
            <a:ext cx="800105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Интернет -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ресурсы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069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81534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altLang="ru-RU" sz="1700" b="1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685800"/>
            <a:ext cx="8229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 dirty="0" smtClean="0">
              <a:solidFill>
                <a:srgbClr val="0000CC"/>
              </a:solidFill>
            </a:endParaRPr>
          </a:p>
          <a:p>
            <a:r>
              <a:rPr lang="ru-RU" altLang="ru-RU" b="1" dirty="0" smtClean="0">
                <a:solidFill>
                  <a:srgbClr val="0000CC"/>
                </a:solidFill>
              </a:rPr>
              <a:t>2</a:t>
            </a:r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Методический аспект профессиональной педагогической деятельности: 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учебно-методические материалы;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система заданий для обучающихся (тесты, опросы, форумы, задания) 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образцы проектных (исследовательских) работ обучающихся, </a:t>
            </a:r>
            <a:r>
              <a:rPr lang="ru-RU" alt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фотоотчетов</a:t>
            </a:r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итогам учебной или внеурочной деятельности.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Интерактивные формы общения и обратной связи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контактная информация, </a:t>
            </a:r>
            <a:r>
              <a:rPr lang="ru-RU" alt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ссылки на профили в социальных сетях, если такие имеются;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форум, чат или блог;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гостевая книга, отзывы посетителей;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опросы для различных категорий участников образовательного процесса;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новостная лента.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Нормативно-правовая база профессиональной педагогической деятельности: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ссылки на основные нормативные документы, отражающие требования к содержанию и результатам по направлению профессиональной педагогической деятельности;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информация об используемых в работе учебниках, учебно-методических комплексах и т.п.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1472" y="285728"/>
            <a:ext cx="8001056" cy="57150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Интернет - ресурсы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419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результатам аттестационных процедур готовится экспертное заключение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устанавливается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основании приказа МОНО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 даты заседания АК  в последнюю среду каждого месяца)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1472" y="571480"/>
            <a:ext cx="8001056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Очный формат</a:t>
            </a:r>
          </a:p>
        </p:txBody>
      </p:sp>
    </p:spTree>
    <p:extLst>
      <p:ext uri="{BB962C8B-B14F-4D97-AF65-F5344CB8AC3E}">
        <p14:creationId xmlns:p14="http://schemas.microsoft.com/office/powerpoint/2010/main" xmlns="" val="2867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Сайт, электронная почта</a:t>
            </a:r>
            <a:endParaRPr lang="en-US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https://roo-tonkino.ucoz.ru/</a:t>
            </a: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lyuda.gruzdeva.74@mail.ru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 4-76-49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7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целью подтверждения соответствия занимаемой должности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обязательна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педагогов, проработавших                          в должности в образовательной организации  2 года                                         и не имеющих первую и высшую квалификационные категории)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целью установления первой и высшей квалификационных категорий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желанию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педагога)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целью установления квалификационной категории «педагог - методист» и «педагог - наставник»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педагога, имеющего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квалификационную категорию и выполняющего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работу, не входящую                                    в основные должностные обязанности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14348" y="285728"/>
            <a:ext cx="7643866" cy="64294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90066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507288" cy="583264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Изменение 1.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С нового учебного года в аттестационную комиссию школы на соответствие занимаемой должности войдут минимум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работников. Среди них – председатель, его заместитель и секретарь. 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включают представителя профсоюза или другого представительного органа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Изменение 2. 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 1 сентября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года первая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 высшая квалификационные категории будут бессрочными. 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Квалификационные категории, установленные до вступления в силу приказа, сохраняются в течение срока, на который они были установлены. 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Минпросвещение Российской Федерации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установило, что в состав аттестационной комиссии органа власти войдут минимум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человек – представитель профсоюза и специалисты по анализу профессиональной деятельности учителей.</a:t>
            </a:r>
          </a:p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 может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 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позднее,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чем за пять рабочих дней до аттестации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 первую и высшую категории направить в комиссию дополнительные сведения о своей профессиональной деятельности.</a:t>
            </a:r>
          </a:p>
          <a:p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Убрали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условие о том, что педагог может подать заявление на аттестацию на высшую категорию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только спустя 2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установления по этой должности первой категории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3. 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 нового учебного года появятся категории «педагог-методист» и «педагог-наставник». Ранее такого вида аттестации не было. Аттестоваться может работник, который уже имеет высшую категорию. В заявлении он указывает результаты методической работы или наставничества.</a:t>
            </a:r>
          </a:p>
          <a:p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Категории «педагог-методист» и «педагог-наставник» сохраняются при переходе в другую организацию, в том числе из другого субъекта РФ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14348" y="142852"/>
            <a:ext cx="7643866" cy="42862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1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аттестации педагогической деятельности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в 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целях установления первой или высшей квалификационной категории 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соответствующей должности 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учетом всестороннего анализа 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их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проведенного  специалистами (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исключением</a:t>
            </a:r>
            <a:r>
              <a:rPr 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аттестации педагогических работников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имеющих государственные награды, почетные звания, ведомственные знаки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отличия 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награды, полученные за достижения в педагогической деятельности,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либо являющихся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призерами конкурсов профессионального мастерства педагогических работников, в целях установления первой или высшей квалификационной категории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сведений , подтверждающих наличие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наград, званий, знаков отличия,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сведений  о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наградах за участие в профессиональных конкурсах </a:t>
            </a:r>
            <a:endParaRPr lang="ru-RU" sz="1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При аттестации педагогических работников,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участвующих в реализации программ спортивной подготовки, учитываются государственные награды, почетные звания, ведомственные знаки отличия, полученные за достижения  в спортивной подготовке лиц, её проходящих,                               а также результаты конкурсов профессионального мастерства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7235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29708" cy="562074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Квалификационные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категории, устанавливаемые с 1 сентября 2023 года, будут действовать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бессрочно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Квалификационные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категории, установленные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вступления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силу приказа,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сохраняются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течение срока, на который они были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установлены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Заявления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аттестационную комиссию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подаются педагогом независимо от продолжительности  работы  в образовательной организации, 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т.ч. в период  нахождения педагогических работников в декретном отпуске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могут быть поданы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непосредственно в аттестационную комиссию,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либо направлены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почте письмом с уведомлением о вручении или через интернет,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том числе посредством Единого портала государственных и муниципальных услуг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 заявлении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аттестационную комиссию педагогический работник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сообщает сведения: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 уровне образования (квалификации),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результатах профессиональной деятельности в организациях,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 имеющихся квалификационных категориях; 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-должности, по которой педагог желает пройти аттестацию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рассмотрения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заявления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более 30 календарных дней 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Письменное уведомление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о сроках, формах и способах проведения аттестации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не более 60 календарных дней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14282" y="142852"/>
            <a:ext cx="8643998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Аттестация педагогических работников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целях установления первой и высшей квалификационных категорий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3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Стабильные положительные результаты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Стабильные положительные результаты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Выявление развития у обучающихся способностей к научной                                          (интеллектуальной), творческой, физкультурно - спортивной деятельности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Личный вклад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организаций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28596" y="285728"/>
            <a:ext cx="8215370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профессиональной деятельности  для установления                              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первой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квалификационной категории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0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Достижения обучающимися </a:t>
            </a:r>
            <a:r>
              <a:rPr lang="ru-RU" sz="1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положительной динамики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организацией;</a:t>
            </a:r>
          </a:p>
          <a:p>
            <a:pPr algn="just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Достижения обучающимися </a:t>
            </a:r>
            <a:r>
              <a:rPr lang="ru-RU" sz="1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положительных результатов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Федерации";</a:t>
            </a:r>
          </a:p>
          <a:p>
            <a:pPr algn="just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Выявление и развитие способностей обучающихся в научной (интеллектуальной), творческой,  физкультурно-спортивной деятельности, а также их участия в олимпиадах, конкурсах, фестивалях, соревнованиях;</a:t>
            </a:r>
          </a:p>
          <a:p>
            <a:pPr algn="just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Личный вклад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 и инновационной;</a:t>
            </a:r>
          </a:p>
          <a:p>
            <a:pPr algn="just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</a:p>
          <a:p>
            <a:pPr algn="ctr"/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28596" y="285728"/>
            <a:ext cx="8215370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Показатели профессиональной деятельности  для установления                              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высшей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квалификационной категории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0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ИС ФРДО\Desktop\1613465766_41-p-fon-dlya-prezentatsii-delovoi-stil-shkol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785926"/>
            <a:ext cx="77153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 </a:t>
            </a:r>
          </a:p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 желанию педагога)</a:t>
            </a:r>
          </a:p>
          <a:p>
            <a:pPr algn="ctr">
              <a:buFontTx/>
              <a:buChar char="-"/>
            </a:pPr>
            <a:r>
              <a:rPr lang="ru-RU" alt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Портфолио </a:t>
            </a:r>
          </a:p>
          <a:p>
            <a:pPr algn="ctr">
              <a:buFontTx/>
              <a:buChar char="-"/>
            </a:pPr>
            <a:r>
              <a:rPr lang="ru-RU" alt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Компьютерная презентация </a:t>
            </a:r>
          </a:p>
          <a:p>
            <a:pPr algn="ctr"/>
            <a:r>
              <a:rPr lang="ru-RU" altLang="ru-RU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практических достижений профессиональной деятельности </a:t>
            </a:r>
          </a:p>
          <a:p>
            <a:pPr algn="ctr"/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или     Интернет - ресурс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428596" y="785794"/>
            <a:ext cx="8215370" cy="7143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ФОРМЫ  АТТЕСТАЦИИ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0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1853</Words>
  <Application>Microsoft Office PowerPoint</Application>
  <PresentationFormat>Экран (4:3)</PresentationFormat>
  <Paragraphs>209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Порядок  проведения аттестации педагогических работников организаций, осуществляющих образовательную деятельность консультация для педагогов ОО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Методические рекомендации по подготовке к аттестации</vt:lpstr>
      <vt:lpstr>Слайд 11</vt:lpstr>
      <vt:lpstr>Слайд 12</vt:lpstr>
      <vt:lpstr>Слайд 13</vt:lpstr>
      <vt:lpstr>Слайд 14</vt:lpstr>
      <vt:lpstr>                                                                                                                                                                                                                                                          Компьютерная презентация практических достижений профессиональных достижений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аттестации педагогических работников с 01 сентября 2023 года</dc:title>
  <dc:creator>1</dc:creator>
  <cp:lastModifiedBy>ФИС ФРДО</cp:lastModifiedBy>
  <cp:revision>185</cp:revision>
  <cp:lastPrinted>2023-09-14T05:39:42Z</cp:lastPrinted>
  <dcterms:created xsi:type="dcterms:W3CDTF">2023-07-19T06:08:14Z</dcterms:created>
  <dcterms:modified xsi:type="dcterms:W3CDTF">2024-03-05T10:03:36Z</dcterms:modified>
</cp:coreProperties>
</file>